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546A6-4157-4CFC-AEAE-9C247840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20D2E8-5FD0-4DEB-934B-1789F0C1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F6C0-120B-4560-BA2E-1B1F17C7DB2E}" type="datetimeFigureOut">
              <a:rPr lang="zh-CN" altLang="en-US" smtClean="0"/>
              <a:t>2024-04-07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8612CE-A52C-41EC-A8F1-D5B56063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7B40BA-54CE-4E10-A030-CE76A724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5C8-46A7-4321-8AA8-848C33952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79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ED9C79-EEA3-4B77-8213-5DB3CA29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3EB2DC-DA96-438A-97EC-CE4717E5C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63A1C4-FA26-4591-9B7B-3470DDBF8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F6C0-120B-4560-BA2E-1B1F17C7DB2E}" type="datetimeFigureOut">
              <a:rPr lang="zh-CN" altLang="en-US" smtClean="0"/>
              <a:t>2024-04-07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EEB458-70F9-411F-B64E-6F5FFCD3D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9C5544-6417-45BE-BE86-4AB0127DE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BC5C8-46A7-4321-8AA8-848C33952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19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2526A1-753E-453F-9467-C0E371D4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信号与系统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B4D273-CEDE-44D3-A0E0-07D72EEB4A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52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A062C9-0562-4FD2-8E6B-31D3E564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117A68"/>
                </a:solidFill>
              </a:rPr>
              <a:t>1.1 </a:t>
            </a:r>
            <a:r>
              <a:rPr lang="zh-CN" altLang="en-US">
                <a:solidFill>
                  <a:srgbClr val="117A68"/>
                </a:solidFill>
              </a:rPr>
              <a:t>信号的描述及分类</a:t>
            </a:r>
            <a:endParaRPr lang="zh-CN" altLang="en-US" dirty="0">
              <a:solidFill>
                <a:srgbClr val="117A68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1B02C5-A2D2-4914-BC55-E1AC1D2858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63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2C0B44-6F3A-4C95-AB66-FDC84CBE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117A68"/>
                </a:solidFill>
              </a:rPr>
              <a:t>1.1 </a:t>
            </a:r>
            <a:r>
              <a:rPr lang="zh-CN" altLang="en-US">
                <a:solidFill>
                  <a:srgbClr val="117A68"/>
                </a:solidFill>
              </a:rPr>
              <a:t>信号的描述及分类</a:t>
            </a:r>
            <a:endParaRPr lang="zh-CN" altLang="en-US" dirty="0">
              <a:solidFill>
                <a:srgbClr val="117A68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5D578E-2603-421C-AFA4-3A56FED89D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0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A58B2C-D0F9-4C16-A5AA-2595F120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117A68"/>
                </a:solidFill>
              </a:rPr>
              <a:t>1.1 </a:t>
            </a:r>
            <a:r>
              <a:rPr lang="zh-CN" altLang="en-US">
                <a:solidFill>
                  <a:srgbClr val="117A68"/>
                </a:solidFill>
              </a:rPr>
              <a:t>信号的描述及分类</a:t>
            </a:r>
            <a:endParaRPr lang="zh-CN" altLang="en-US" dirty="0">
              <a:solidFill>
                <a:srgbClr val="117A68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3D1874-0A52-4752-AF3E-0520582A02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8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56DB36-61BD-4838-9F79-268DB4C2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322360-9A09-4678-8C10-68AB579553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11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6C459F-EA9A-47C0-9D07-563B5EFF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23F241-DE2A-45EC-9238-8AFA72D4C0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54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DE27C2-FBD8-44FA-8551-8F66C8D3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75D688-06B6-45E9-A835-29A3878B4A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94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441662-068D-48CF-A763-A4F49649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C201F-2C89-421E-A6EA-3E35CC7FA1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3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8294CA-DC4B-4745-928D-99CD40CC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F3EF73-78ED-42F0-937D-8E639F158E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3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F4AF32-33D0-43FA-A44F-91902516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33CFF8-F2B0-48D7-8B4D-FF349D14A0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20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47906C-73DC-4BFE-9AF0-D4AD1DFE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B9BB93-B90D-4E31-89DF-5FACCAC8D6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B6AD69-B726-453A-9377-9F71DEC4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信号与系统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34DA38-BB40-488B-813B-9C330A71CB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62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4AD066-2F51-48D0-AED2-DD81BE91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737F62-82A8-4614-A475-DD0C1C6723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55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7C7A0D-9919-47E7-8739-6ADF101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CF6F15-4ECC-41D6-B644-D3C896AC31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30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596B6D-4358-4A47-870F-435A93CC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78A4C-C530-431D-8E09-110F2CBB04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64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375D4A-C3D5-457A-AA50-F2144C9D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9D3C01-FE1E-4CB9-91CC-17DEB2B92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73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D452E6-3AC2-4B03-A39E-90903B17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689466-A2E9-4F35-9074-98B4C31C8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05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676566-ACF2-40DD-8334-340385C5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A89E8C-B4B9-4185-90BA-538BC3AB7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7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03C8FA-0294-4A6A-83A4-79470EDB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0A921B-AB62-4190-9353-3217B671E2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11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EAC444-7EE4-4050-82BD-154E3EF3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FDE113-4C53-4679-B698-5D738DDF3C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97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75D55E-DF4A-4E22-A93F-205A46DA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C176A-396B-4D9B-998A-BA46855F7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89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E6A8FA-96DE-41E3-B04F-10A7E6A6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8F84A4-76B4-44CA-AA95-0D6F0E9C3F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566E98-32AF-4C11-98BE-B7934B86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信号与系统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B0C65-5214-4889-8904-9415B33284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67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0EC9B0-913A-4C36-A049-F7A5F1AE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A39BE4-B284-4C32-95D0-56998206F8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92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DB0012-02E5-4285-833A-6A93F74D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8BFBEF-EBDB-4FDE-9F35-0D5C2CD26E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3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1A98CC-F85E-465D-B72A-741771EA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FBA63-3146-4AA4-B133-75DBE26A9F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38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1B7DB4-B74F-4831-BC66-9FF9B2E2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472D7-BB7D-4C55-82D0-E904E35B1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99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E73B78-0C99-4DE0-9621-6F82CA4C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76F7FE-5D93-4F78-99F2-A7CDB659F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93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BD0720-A6A2-46D4-AF8E-DA247745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000BF0-EA5A-4A06-9A61-E93B6C3B4F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50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EE7FAF-77E3-4475-B5D6-E951AB7D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D0510C-63D0-46B9-A97A-364A6A304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8F07BB-E46D-4A18-A024-7F754E60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1CDDF4-5792-45A5-AA9C-1D824A526B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60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EABE79-0C88-4EDE-911E-D236B390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F9684-D9A0-4CC9-9FF7-6B957A2FA8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29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56F1A1-E42E-401A-A014-C1BE92AE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AB003F-B5DB-49EF-98F2-4FA21987A2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2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A62313-92EB-4CCE-835C-A7966F6F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信号与系统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355703-85BD-4787-ACAE-59F1FFE98B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25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56138F-7FE2-43AA-8F3B-221BFB8B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1BE1BF-5C55-4626-A6AC-A41EC30EB5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97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5A3D53-0E73-41BD-AA2A-3F8213C9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0AD9E1-6D56-4E9D-BCCD-8997F7662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53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A10538-33CD-4742-98A2-ABCC7E8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CA813B-A01D-4FA6-AE90-F2B1453F93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5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9C4ECA-CE6A-4389-AFB0-1FE9DA3A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514C51-2712-4A4D-8E53-105ED11B85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5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DD1DAD-DAE6-4C90-9FC5-F5F22316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525E86-3B7A-4F33-916B-82E4ED3675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55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9A0A55-4ADC-4014-91E5-3C6DB2A9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C1234C-ADB4-4B8E-89A2-138279AF0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1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3CD159-CCBB-4359-86A8-1984489B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607BF7-F17A-447D-BA25-47A6D84026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56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237D63-A2A9-4BF5-9658-18B82308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ED4B3F-E9F7-4F01-BA1E-B5C1B15555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5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7A576A-EB3B-4603-B45E-D5A53714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3D69D1-C164-484F-B14D-F8BAACC614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30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51DECD-0CDF-4F64-ADAE-EC454B68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9F93D0-2F7A-48C7-AB7A-5106054055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8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96BE53-0E3B-419B-A3D6-763DECAE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信号与系统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48A46B-8BEC-454F-8E15-FF7503476D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38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7ED896-4A86-4D76-B824-F1072A7E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2395FE-51EF-4452-B5F8-4165C77585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54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5B73C9-A3AF-411D-95CF-230BE043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450285-6422-43E1-8122-3211E2BCBF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14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03E3A0-7C6F-4151-B586-4478B9FA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EFA50C-32C2-42AE-B8F3-625986E14F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60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377EFC-2F1B-4DDE-82D7-F12FB402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B77D9-0DD0-4C78-B595-EAEDD42A9F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08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47DA67-92B4-4863-8F36-495D4DC2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0A8D37-71E0-468C-955C-962688AAFC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97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496636-593E-43EE-B1CA-CE7B7C93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117BD2-2522-4109-94FA-E2D4700C7F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00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7127B0-631F-47C8-8A61-3693FC4E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F10D11-4AFA-48A1-A75F-217A5D2E9A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52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AD3F5A-82C8-456E-84B8-B9804868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003C2-F05E-4F84-B3C4-36226CEE3E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75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60ABB8-DF76-4551-B7E4-BBE9CF78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D36541-AC19-412A-8F4F-FAF434CDDE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7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80C891-0E85-4883-AAC5-6199F45D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5644F8-11F3-4B94-A27C-D893E69C2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9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7CF4C3-778C-44AA-B5C2-BFEC0866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信号与系统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D0D435-2892-44A5-84AB-0F4210FAD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9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EEFE0C-B798-4725-ADB4-FF23B8CE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A952AB-0C5F-4535-BA13-89455DCB0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31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ED69F1-5B0D-4A8D-8D43-99F24893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97B04-EF67-4582-87FD-C422A78E23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4C4260-372E-46B2-9CBB-3F98A27C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9DEAA7-682F-432C-9358-D513B5190C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92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B305EA-6A4C-49CB-B09D-2B5F663A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7BA6AB-BB6F-4CBA-9504-C6ACAC7F68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5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715429-C689-43C4-8183-282E6EDD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79F660-11B3-4AA9-854B-8F5D14EABB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1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51812C-48E9-4723-944D-82C2AABD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947602-541F-496F-A40D-3A79877D29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64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DB6BE8-EC26-4DBD-9F88-183FEEC3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6DD694-6CBE-4E5C-8BA7-E30164FE1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2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66BDD0-9294-4586-BA58-94B9F1C0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D0D78B-8DB7-4E0A-B0FC-5F5CDC0277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78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9EDD31-29D4-409F-B126-3A82442D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2F14B2-2A79-4B8A-A94A-176789812D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68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DA6AAA-A4BF-47C4-A6A3-1BF98025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EF838B-752D-4B30-A68B-733DF46CE4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9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F98208-3160-4BC8-A189-857CA1E4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信号与系统分析导论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41BA5C-6128-4069-91F1-E567247B8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74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459890-5FA3-442E-8F67-E980AB79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95373E-5EC9-4A80-88BC-FE9C8EEDD1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239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5CBA14-0A66-459C-AE86-0D4AF6B4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B3057-B908-4868-AB18-AF28A5A00C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460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B8A67D-C633-4947-BFAA-941C8DC3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FC533B-5808-4955-B127-5B3C96858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150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AE3AFF-41D0-4C36-BAD1-8AC66C3E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A24CC9-5619-4C7A-A128-BB4B8A2D1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2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E35547-DABC-4612-AB2E-FC3DDAF5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C5F356-69B1-467D-A2EF-84C7F50DA4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29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A28FF4-B226-433B-8B18-EEB12706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280177-AF84-4EFA-81DB-D802FDA1A5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08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67C960-13B4-41EB-94B0-0A2C3E1A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C1197F-8564-4D3B-BD99-A621A6189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89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305568-BF43-4D66-83E5-A15BDDF1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51D8E1-F9AE-4870-91B8-E910E3AE43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626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67842E-E19C-46ED-94F3-983918D2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359872-B07B-46F5-9E39-5A7BBBA3F2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51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984D0A-9ABF-41A9-9B1C-E1087801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1707AA-52DD-48C8-9867-F08241518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10DC6B-E23C-42B2-A1B2-101397B8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 </a:t>
            </a:r>
            <a:r>
              <a:rPr lang="zh-CN" altLang="en-US"/>
              <a:t>信号与系统分析导论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36A86-FD29-4055-A3D6-54877C327E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55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2FF3EE-D1B8-4EE1-BD3D-7C4C6323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AB430F-060F-4341-B895-2D587D76B5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05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1C998B-32F4-4F09-9271-1D01AC4E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C7B0E-8D6D-443D-8776-F3C986249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62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81DB5C-0CF9-4A7E-BD45-E2D6FF48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8F6EC-35AB-4990-A535-15E98E8B3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27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BB0002-54A9-448B-9135-45ECA79B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4EE42E-2C83-44B1-B482-43A1FF28F0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764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239155-BC28-49F6-BD2F-88D34869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系统的描述及分类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8B05C2-B8FA-4236-AFAC-3B3E94CBAA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97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1BFFA5-41F7-48ED-A89A-18EA0DD7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信号与系统分析概述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816073-5A82-47CB-A4B2-FC3CB8DF8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17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A903A9-D6CA-43A5-9B10-BFFF5449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信号与系统分析概述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63703B-6F0C-4424-A2F9-30AB035A2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03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5D28CC-EDCC-46F3-A421-505FCAE2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信号与系统分析概述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DB307E-E64B-4E00-80B7-8DE330D30A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069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8A35A6-C0AF-42AC-8620-97335507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信号与系统分析概述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80912E-803A-4DCF-91A7-3E0129876C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785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1B91B0-B4B7-4058-8492-48338DED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信号与系统分析概述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7B044E-A56F-4718-8847-B67AABEB0C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5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9FDAF5-FFAA-4032-A686-6A99BF2C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117A68"/>
                </a:solidFill>
              </a:rPr>
              <a:t>信号的描述及分类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41F0BA-1493-4843-A6A8-9D0E2CB4C7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6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宽屏</PresentationFormat>
  <Paragraphs>89</Paragraphs>
  <Slides>89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3" baseType="lpstr">
      <vt:lpstr>等线</vt:lpstr>
      <vt:lpstr>等线 Light</vt:lpstr>
      <vt:lpstr>Arial</vt:lpstr>
      <vt:lpstr>Office 主题​​</vt:lpstr>
      <vt:lpstr>信号与系统</vt:lpstr>
      <vt:lpstr>信号与系统</vt:lpstr>
      <vt:lpstr>信号与系统</vt:lpstr>
      <vt:lpstr>信号与系统</vt:lpstr>
      <vt:lpstr>信号与系统</vt:lpstr>
      <vt:lpstr>信号与系统</vt:lpstr>
      <vt:lpstr>信号与系统分析导论</vt:lpstr>
      <vt:lpstr>1 信号与系统分析导论</vt:lpstr>
      <vt:lpstr>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1.1 信号的描述及分类</vt:lpstr>
      <vt:lpstr>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1.2 系统的描述及分类</vt:lpstr>
      <vt:lpstr>信号与系统分析概述</vt:lpstr>
      <vt:lpstr>1.3 信号与系统分析概述</vt:lpstr>
      <vt:lpstr>1.3 信号与系统分析概述</vt:lpstr>
      <vt:lpstr>1.3 信号与系统分析概述</vt:lpstr>
      <vt:lpstr>1.3 信号与系统分析概述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信号与系统</dc:title>
  <dc:creator>min sky</dc:creator>
  <cp:lastModifiedBy>min sky</cp:lastModifiedBy>
  <cp:revision>1</cp:revision>
  <dcterms:created xsi:type="dcterms:W3CDTF">2024-04-07T02:59:10Z</dcterms:created>
  <dcterms:modified xsi:type="dcterms:W3CDTF">2024-04-07T02:59:10Z</dcterms:modified>
</cp:coreProperties>
</file>